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</p:sldMasterIdLst>
  <p:handoutMasterIdLst>
    <p:handoutMasterId r:id="rId30"/>
  </p:handoutMasterIdLst>
  <p:sldIdLst>
    <p:sldId id="278" r:id="rId3"/>
    <p:sldId id="276" r:id="rId4"/>
    <p:sldId id="283" r:id="rId5"/>
    <p:sldId id="284" r:id="rId6"/>
    <p:sldId id="285" r:id="rId7"/>
    <p:sldId id="286" r:id="rId8"/>
    <p:sldId id="287" r:id="rId9"/>
    <p:sldId id="288" r:id="rId10"/>
    <p:sldId id="280" r:id="rId11"/>
    <p:sldId id="289" r:id="rId12"/>
    <p:sldId id="281" r:id="rId13"/>
    <p:sldId id="282" r:id="rId14"/>
    <p:sldId id="258" r:id="rId15"/>
    <p:sldId id="259" r:id="rId16"/>
    <p:sldId id="260" r:id="rId17"/>
    <p:sldId id="263" r:id="rId18"/>
    <p:sldId id="267" r:id="rId19"/>
    <p:sldId id="265" r:id="rId20"/>
    <p:sldId id="264" r:id="rId21"/>
    <p:sldId id="266" r:id="rId22"/>
    <p:sldId id="268" r:id="rId23"/>
    <p:sldId id="269" r:id="rId24"/>
    <p:sldId id="270" r:id="rId25"/>
    <p:sldId id="271" r:id="rId26"/>
    <p:sldId id="273" r:id="rId27"/>
    <p:sldId id="272" r:id="rId28"/>
    <p:sldId id="279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D34574E-B7FA-42B1-9AAC-61F0A2AB7DA8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A45A689-9A7C-461E-A907-93D963D63E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14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EE87CF-A5B5-4A66-A0F7-BC98FA296102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64FE8B-19C9-49D5-8D86-1A4CE704AE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3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87CF-A5B5-4A66-A0F7-BC98FA296102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FE8B-19C9-49D5-8D86-1A4CE704AE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18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87CF-A5B5-4A66-A0F7-BC98FA296102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FE8B-19C9-49D5-8D86-1A4CE704AE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14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5B88B8-C39D-4689-AE6C-67EA71460D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Collier Educational Services 2012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C7EE157-05C6-422D-BC6C-CE7AEAF9E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63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45721-2F37-4F2F-9715-4B87301AB6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Collier Educational Services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E157-05C6-422D-BC6C-CE7AEAF9E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0051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2830-962D-43B3-91CC-5C5FA5CC9D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Collier Educational Services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E157-05C6-422D-BC6C-CE7AEAF9E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40111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ADE6-5FB9-40CE-83A7-014A89200A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Collier Educational Services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E157-05C6-422D-BC6C-CE7AEAF9E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637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FA51-9609-443D-9E19-93C8ED217C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Collier Educational Services 2012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E157-05C6-422D-BC6C-CE7AEAF9E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791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9E5C-7413-4C8B-994E-AF4DA896C6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Collier Educational Services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E157-05C6-422D-BC6C-CE7AEAF9E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4133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23AB-E88A-4FFA-9ED3-5AD066ADC9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Collier Educational Services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E157-05C6-422D-BC6C-CE7AEAF9E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21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41FC04E-7880-4953-A6B5-A92AB7DC71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Collier Educational Services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E157-05C6-422D-BC6C-CE7AEAF9E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0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87CF-A5B5-4A66-A0F7-BC98FA296102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FE8B-19C9-49D5-8D86-1A4CE704AE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9096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AB40AE-2FF6-4BE4-9328-F47666282E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Collier Educational Services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C7EE157-05C6-422D-BC6C-CE7AEAF9E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60211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90AF-83D8-46B7-83D5-49F42CDCB6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Collier Educational Services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E157-05C6-422D-BC6C-CE7AEAF9E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39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3803-4855-4A45-87A5-6714C46748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Collier Educational Services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E157-05C6-422D-BC6C-CE7AEAF9E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42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87CF-A5B5-4A66-A0F7-BC98FA296102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FE8B-19C9-49D5-8D86-1A4CE704AE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44567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87CF-A5B5-4A66-A0F7-BC98FA296102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FE8B-19C9-49D5-8D86-1A4CE704AE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276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87CF-A5B5-4A66-A0F7-BC98FA296102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FE8B-19C9-49D5-8D86-1A4CE704AE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87CF-A5B5-4A66-A0F7-BC98FA296102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FE8B-19C9-49D5-8D86-1A4CE704AE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1268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87CF-A5B5-4A66-A0F7-BC98FA296102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FE8B-19C9-49D5-8D86-1A4CE704AE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3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3EE87CF-A5B5-4A66-A0F7-BC98FA296102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FE8B-19C9-49D5-8D86-1A4CE704AE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0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EE87CF-A5B5-4A66-A0F7-BC98FA296102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64FE8B-19C9-49D5-8D86-1A4CE704AE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5799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3EE87CF-A5B5-4A66-A0F7-BC98FA296102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164FE8B-19C9-49D5-8D86-1A4CE704AE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8E1CD9C-E0AF-44AC-9C82-096B31C8A6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Collier Educational Services 2012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C7EE157-05C6-422D-BC6C-CE7AEAF9E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7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600" dirty="0">
                <a:solidFill>
                  <a:schemeClr val="accent2">
                    <a:lumMod val="75000"/>
                  </a:schemeClr>
                </a:solidFill>
              </a:rPr>
              <a:t>Saving is Spending Later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did Penny give up in order to save money for buying a bike later?</a:t>
            </a:r>
          </a:p>
          <a:p>
            <a:r>
              <a:rPr lang="en-US" sz="3600" dirty="0"/>
              <a:t>What do you call the item that you have to give up when you make a choice?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Debriefing Questions</a:t>
            </a:r>
          </a:p>
        </p:txBody>
      </p:sp>
    </p:spTree>
    <p:extLst>
      <p:ext uri="{BB962C8B-B14F-4D97-AF65-F5344CB8AC3E}">
        <p14:creationId xmlns:p14="http://schemas.microsoft.com/office/powerpoint/2010/main" val="220399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295400"/>
            <a:ext cx="8534401" cy="4745963"/>
          </a:xfrm>
        </p:spPr>
        <p:txBody>
          <a:bodyPr>
            <a:normAutofit/>
          </a:bodyPr>
          <a:lstStyle/>
          <a:p>
            <a:r>
              <a:rPr lang="en-US" sz="3600" dirty="0"/>
              <a:t>Where do you think Penny should keep her money? Why?</a:t>
            </a:r>
          </a:p>
          <a:p>
            <a:r>
              <a:rPr lang="en-US" sz="3600" dirty="0"/>
              <a:t>Do you recall what Penny learned about savings accounts, deposits, and withdrawals when she visited the bank with her mother?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347713" cy="762000"/>
          </a:xfrm>
        </p:spPr>
        <p:txBody>
          <a:bodyPr/>
          <a:lstStyle/>
          <a:p>
            <a:r>
              <a:rPr lang="en-US" dirty="0"/>
              <a:t>Debriefing Questions</a:t>
            </a:r>
          </a:p>
        </p:txBody>
      </p:sp>
    </p:spTree>
    <p:extLst>
      <p:ext uri="{BB962C8B-B14F-4D97-AF65-F5344CB8AC3E}">
        <p14:creationId xmlns:p14="http://schemas.microsoft.com/office/powerpoint/2010/main" val="357448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Activity One</a:t>
            </a:r>
          </a:p>
          <a:p>
            <a:r>
              <a:rPr lang="en-US" sz="3600" dirty="0"/>
              <a:t>Activity Two</a:t>
            </a:r>
          </a:p>
          <a:p>
            <a:r>
              <a:rPr lang="en-US" sz="3600" dirty="0"/>
              <a:t>Activity Three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289851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2362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3-5 Lesson: </a:t>
            </a:r>
            <a:br>
              <a:rPr lang="en-US" sz="4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Saving Starts with </a:t>
            </a:r>
            <a:br>
              <a:rPr lang="en-US" sz="4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Wanting More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ffee c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4191000"/>
            <a:ext cx="1019175" cy="162377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What do these things have in common?</a:t>
            </a:r>
          </a:p>
        </p:txBody>
      </p:sp>
      <p:pic>
        <p:nvPicPr>
          <p:cNvPr id="5" name="Picture 4" descr="ban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884883"/>
            <a:ext cx="2357336" cy="1772717"/>
          </a:xfrm>
          <a:prstGeom prst="rect">
            <a:avLst/>
          </a:prstGeom>
        </p:spPr>
      </p:pic>
      <p:pic>
        <p:nvPicPr>
          <p:cNvPr id="6" name="Picture 5" descr="coin purs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828800"/>
            <a:ext cx="1504950" cy="1866900"/>
          </a:xfrm>
          <a:prstGeom prst="rect">
            <a:avLst/>
          </a:prstGeom>
        </p:spPr>
      </p:pic>
      <p:pic>
        <p:nvPicPr>
          <p:cNvPr id="7" name="Picture 6" descr="piggy ban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886200"/>
            <a:ext cx="21336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2209800"/>
            <a:ext cx="4265245" cy="26582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Goals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Meaningful</a:t>
            </a:r>
          </a:p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Specific</a:t>
            </a:r>
            <a:br>
              <a:rPr lang="en-US" sz="4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</a:rPr>
              <a:t>What, Why, How</a:t>
            </a:r>
          </a:p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Attainable</a:t>
            </a:r>
          </a:p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Time Bound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6347713" cy="13208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All Goals Need to be: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645091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Short term goals</a:t>
            </a:r>
          </a:p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Long term goals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Savings Goals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82557" y="1481138"/>
            <a:ext cx="3378886" cy="452596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Exercise 5.1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524000"/>
            <a:ext cx="3500745" cy="4525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Exercise 5.2—Set a Goal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33528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>
                    <a:lumMod val="50000"/>
                  </a:schemeClr>
                </a:solidFill>
              </a:rPr>
              <a:t>K-2 lesson:  </a:t>
            </a:r>
            <a:br>
              <a:rPr lang="en-US" sz="4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4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4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4400" dirty="0">
                <a:solidFill>
                  <a:schemeClr val="accent2">
                    <a:lumMod val="50000"/>
                  </a:schemeClr>
                </a:solidFill>
              </a:rPr>
              <a:t>Why We Save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centive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2438400"/>
            <a:ext cx="7115420" cy="231251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Goals are Incentives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ney grow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2057400"/>
            <a:ext cx="2738252" cy="357163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Interest is an Incentive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72167" y="1452274"/>
            <a:ext cx="3399666" cy="4525962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Watching Money Grow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32430" y="1481138"/>
            <a:ext cx="3279140" cy="452596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How Much do You Need to Save to Reach Your Goal?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371600"/>
            <a:ext cx="366586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Where Will You Keep Your Savings?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61522" y="1481138"/>
            <a:ext cx="3220955" cy="452596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Where Will You Keep Your Savings?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Keeping Track of Your Money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43899"/>
            <a:ext cx="3671888" cy="50140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621" y="1481138"/>
            <a:ext cx="3428758" cy="45259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Keeping Track of Your Money</a:t>
            </a:r>
          </a:p>
        </p:txBody>
      </p:sp>
    </p:spTree>
    <p:extLst>
      <p:ext uri="{BB962C8B-B14F-4D97-AF65-F5344CB8AC3E}">
        <p14:creationId xmlns:p14="http://schemas.microsoft.com/office/powerpoint/2010/main" val="127597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75C398-6917-496E-A3C1-9A9A20D5B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81000"/>
            <a:ext cx="5033962" cy="598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8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BE193-5EF3-4CF1-85C7-D63A9300B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762000"/>
            <a:ext cx="4881562" cy="56698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089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EF9336-3074-4422-87B8-29F6FEB60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762000"/>
            <a:ext cx="6348412" cy="523139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696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DA24A9-B1EE-4A58-8124-F3999ED2D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533400"/>
            <a:ext cx="5176837" cy="548771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8940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4F75FB-4642-4FDA-AF96-1F7E228A3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6342"/>
            <a:ext cx="5600700" cy="608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21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219137-7301-44DB-AB3E-A38925706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0"/>
            <a:ext cx="4900612" cy="658232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752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was the decision that Penny had to make?</a:t>
            </a:r>
          </a:p>
          <a:p>
            <a:r>
              <a:rPr lang="en-US" sz="3600" dirty="0"/>
              <a:t>Why did Penny want a new vest?</a:t>
            </a:r>
          </a:p>
          <a:p>
            <a:r>
              <a:rPr lang="en-US" sz="3600" dirty="0"/>
              <a:t>Why did Penny have to make a choice between the vest and the new bicycle?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Debriefing Questions</a:t>
            </a:r>
          </a:p>
        </p:txBody>
      </p:sp>
    </p:spTree>
    <p:extLst>
      <p:ext uri="{BB962C8B-B14F-4D97-AF65-F5344CB8AC3E}">
        <p14:creationId xmlns:p14="http://schemas.microsoft.com/office/powerpoint/2010/main" val="301101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consumer decision making es  spokane</Template>
  <TotalTime>355</TotalTime>
  <Words>203</Words>
  <Application>Microsoft Office PowerPoint</Application>
  <PresentationFormat>On-screen Show (4:3)</PresentationFormat>
  <Paragraphs>37</Paragraphs>
  <Slides>27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Calibri</vt:lpstr>
      <vt:lpstr>Lucida Sans Unicode</vt:lpstr>
      <vt:lpstr>Verdana</vt:lpstr>
      <vt:lpstr>Wingdings 2</vt:lpstr>
      <vt:lpstr>Wingdings 3</vt:lpstr>
      <vt:lpstr>Concourse</vt:lpstr>
      <vt:lpstr>1_Concourse</vt:lpstr>
      <vt:lpstr>PowerPoint Presentation</vt:lpstr>
      <vt:lpstr>K-2 lesson:    Why We Save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Debriefing Questions</vt:lpstr>
      <vt:lpstr>Debriefing Questions</vt:lpstr>
      <vt:lpstr>Debriefing Questions</vt:lpstr>
      <vt:lpstr>Activities</vt:lpstr>
      <vt:lpstr>3-5 Lesson:  Saving Starts with  Wanting More</vt:lpstr>
      <vt:lpstr>What do these things have in common?</vt:lpstr>
      <vt:lpstr>Goals</vt:lpstr>
      <vt:lpstr>All Goals Need to be: </vt:lpstr>
      <vt:lpstr>Savings Goals</vt:lpstr>
      <vt:lpstr>Exercise 5.1</vt:lpstr>
      <vt:lpstr>Exercise 5.2—Set a Goal</vt:lpstr>
      <vt:lpstr>Goals are Incentives</vt:lpstr>
      <vt:lpstr>Interest is an Incentive</vt:lpstr>
      <vt:lpstr>Watching Money Grow</vt:lpstr>
      <vt:lpstr>How Much do You Need to Save to Reach Your Goal?</vt:lpstr>
      <vt:lpstr>Where Will You Keep Your Savings?</vt:lpstr>
      <vt:lpstr>Where Will You Keep Your Savings?</vt:lpstr>
      <vt:lpstr>Keeping Track of Your Money</vt:lpstr>
      <vt:lpstr>Keeping Track of Your Money</vt:lpstr>
    </vt:vector>
  </TitlesOfParts>
  <Company>Western Washington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Saving</dc:title>
  <dc:creator>Pam Whalley</dc:creator>
  <cp:lastModifiedBy>Pamela Whalley</cp:lastModifiedBy>
  <cp:revision>18</cp:revision>
  <cp:lastPrinted>2019-06-25T23:29:15Z</cp:lastPrinted>
  <dcterms:created xsi:type="dcterms:W3CDTF">2011-06-21T19:26:25Z</dcterms:created>
  <dcterms:modified xsi:type="dcterms:W3CDTF">2019-06-26T00:03:10Z</dcterms:modified>
</cp:coreProperties>
</file>